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8" r:id="rId5"/>
    <p:sldId id="313" r:id="rId6"/>
    <p:sldId id="275" r:id="rId7"/>
    <p:sldId id="276" r:id="rId8"/>
    <p:sldId id="270" r:id="rId9"/>
    <p:sldId id="271" r:id="rId10"/>
    <p:sldId id="272" r:id="rId11"/>
    <p:sldId id="320" r:id="rId12"/>
    <p:sldId id="264" r:id="rId13"/>
    <p:sldId id="258" r:id="rId14"/>
    <p:sldId id="315" r:id="rId15"/>
    <p:sldId id="303" r:id="rId16"/>
    <p:sldId id="306" r:id="rId17"/>
    <p:sldId id="318" r:id="rId18"/>
    <p:sldId id="314" r:id="rId1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334D1C7-04A4-483C-A71C-699205E89EC2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EDC1F8-5C4C-4F96-A27C-22EB543ACF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50FA8B-80B7-4701-AB84-C912F18E8766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BE29B9C-9640-439D-A99B-BEAE96C87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85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Made me think why don’t women asylum seekers have these measures: double standards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360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312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baseline="0" dirty="0"/>
              <a:t>Not being believed is a common experience for women claiming asylum</a:t>
            </a:r>
          </a:p>
          <a:p>
            <a:endParaRPr lang="en-GB" b="1" baseline="0" dirty="0"/>
          </a:p>
          <a:p>
            <a:r>
              <a:rPr lang="en-GB" b="1" baseline="0" dirty="0"/>
              <a:t>Film Clip 1 Falling at each Hurdle: 2.02- 5.20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654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how do women feel about talking about what’s happened to them?</a:t>
            </a:r>
          </a:p>
          <a:p>
            <a:endParaRPr lang="en-GB" b="1" baseline="0" dirty="0"/>
          </a:p>
          <a:p>
            <a:r>
              <a:rPr lang="en-GB" b="1" baseline="0" dirty="0"/>
              <a:t>Film clip 2 Falling at each Hurdle: 11.36-13.44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410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9B9C-9640-439D-A99B-BEAE96C8776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87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1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3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02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71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88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45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90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23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03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446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78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A6A0D-AFB6-4CF7-A88E-EF545F9DC3A1}" type="datetimeFigureOut">
              <a:rPr lang="en-GB" smtClean="0"/>
              <a:t>30/08/2018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9B214-6BBA-4B28-AE8C-2BE1CD18E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4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sEBRar9ww8o&amp;feature=youtu.b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UO0B-C_EPI4&amp;t=2m2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UO0B-C_EPI4&amp;t=11m36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8566" y="548005"/>
            <a:ext cx="12574792" cy="1325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Protection Gap campaign</a:t>
            </a:r>
            <a:br>
              <a:rPr lang="en-GB" dirty="0"/>
            </a:b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Rehab Jameel, MPhil (</a:t>
            </a:r>
            <a:r>
              <a:rPr lang="EN-GB" dirty="0" err="1">
                <a:solidFill>
                  <a:srgbClr val="C00000"/>
                </a:solidFill>
              </a:rPr>
              <a:t>Cantab</a:t>
            </a:r>
            <a:r>
              <a:rPr lang="EN-GB" dirty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r>
              <a:rPr lang="EN-GB" dirty="0"/>
              <a:t>Protection Gap Advocates</a:t>
            </a:r>
            <a:r>
              <a:rPr lang="en-GB" dirty="0"/>
              <a:t>, Asylum Aid</a:t>
            </a:r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Debora Singer MBE</a:t>
            </a:r>
          </a:p>
          <a:p>
            <a:pPr marL="0" indent="0">
              <a:buNone/>
            </a:pPr>
            <a:r>
              <a:rPr lang="en-GB" sz="2400" dirty="0"/>
              <a:t>Senior Policy Adviser</a:t>
            </a:r>
            <a:r>
              <a:rPr lang="EN-GB" sz="2400" dirty="0"/>
              <a:t>, Asylum Aid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39557" y="18288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207" y="4969127"/>
            <a:ext cx="27051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85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Protection Gap campaign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580" y="1825625"/>
            <a:ext cx="45428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70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9868" y="968188"/>
            <a:ext cx="61641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/>
              <a:t>guarantee and publicise the right to request a female interviewer and interpreter</a:t>
            </a: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83327">
            <a:off x="7272169" y="2608811"/>
            <a:ext cx="2883049" cy="288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8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4870" y="656216"/>
            <a:ext cx="45289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>
                <a:ea typeface="Times New Roman" panose="02020603050405020304" pitchFamily="18" charset="0"/>
              </a:rPr>
              <a:t>provide childcare </a:t>
            </a:r>
          </a:p>
          <a:p>
            <a:r>
              <a:rPr lang="en-GB" sz="3600">
                <a:ea typeface="Times New Roman" panose="02020603050405020304" pitchFamily="18" charset="0"/>
              </a:rPr>
              <a:t>during screening </a:t>
            </a:r>
          </a:p>
          <a:p>
            <a:r>
              <a:rPr lang="en-GB" sz="3600">
                <a:ea typeface="Times New Roman" panose="02020603050405020304" pitchFamily="18" charset="0"/>
              </a:rPr>
              <a:t>and asylum interviews</a:t>
            </a:r>
            <a:endParaRPr lang="en-GB" sz="36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525">
            <a:off x="7728767" y="2197891"/>
            <a:ext cx="2426885" cy="24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9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5468" y="1021976"/>
            <a:ext cx="70785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/>
              <a:t>deliver comprehensive and mandatory training for interviewers and interpreters on sexual violence, trauma and memory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2557">
            <a:off x="7270557" y="3609994"/>
            <a:ext cx="2636227" cy="274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4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08339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/>
              <a:t>provide trauma counselling for women who have experienced gender-based harm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0271">
            <a:off x="7129601" y="3485110"/>
            <a:ext cx="2464866" cy="246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4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4819" y="49172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/>
              <a:t>provide information about the asylum process, rights and entitlements specific to women seeking asylum</a:t>
            </a:r>
          </a:p>
          <a:p>
            <a:r>
              <a:rPr lang="en-GB" sz="3600"/>
              <a:t> </a:t>
            </a:r>
          </a:p>
          <a:p>
            <a:endParaRPr lang="en-GB" sz="36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159">
            <a:off x="8421414" y="3133419"/>
            <a:ext cx="2226677" cy="22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53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BADA-53ED-4BCF-A700-FE8BDD23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Us to You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AB35-2771-4DC9-9186-CAB48EE7A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31311" cy="503237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https://www.youtube.com/watch?v=sEBRar9ww8o&amp;feature=youtu.be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www.asylumaid.org.uk/wp-content/uploads/2017/07/Untitled.png">
            <a:extLst>
              <a:ext uri="{FF2B5EF4-FFF2-40B4-BE49-F238E27FC236}">
                <a16:creationId xmlns:a16="http://schemas.microsoft.com/office/drawing/2014/main" id="{CD99B742-DC05-4064-A7D4-6402D1CA1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11" y="2299758"/>
            <a:ext cx="777720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97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207" y="607403"/>
            <a:ext cx="631474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3600" dirty="0"/>
              <a:t>DIRECTIVE 2012/29/EU OF THE EUROPEAN PARLIAMENT AND OF THE COUNCIL</a:t>
            </a:r>
          </a:p>
          <a:p>
            <a:endParaRPr lang="en-GB" sz="3600" dirty="0"/>
          </a:p>
          <a:p>
            <a:r>
              <a:rPr lang="en-GB" sz="2400" dirty="0"/>
              <a:t>of 25 October 2012</a:t>
            </a:r>
          </a:p>
          <a:p>
            <a:endParaRPr lang="en-GB" sz="2400" dirty="0"/>
          </a:p>
          <a:p>
            <a:r>
              <a:rPr lang="en-GB" sz="3600" dirty="0"/>
              <a:t>establishing minimum standards on the rights, support and protection of victims of crime</a:t>
            </a: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279" y="1405722"/>
            <a:ext cx="2352675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836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497" y="365125"/>
            <a:ext cx="4633372" cy="6177830"/>
          </a:xfrm>
        </p:spPr>
      </p:pic>
    </p:spTree>
    <p:extLst>
      <p:ext uri="{BB962C8B-B14F-4D97-AF65-F5344CB8AC3E}">
        <p14:creationId xmlns:p14="http://schemas.microsoft.com/office/powerpoint/2010/main" val="35998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CD77-BCF0-47C4-BE38-01A8ADDB3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BEC5D1-9BBA-48EC-8A4B-A511D4903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13" y="536730"/>
            <a:ext cx="4217521" cy="5956145"/>
          </a:xfrm>
        </p:spPr>
      </p:pic>
    </p:spTree>
    <p:extLst>
      <p:ext uri="{BB962C8B-B14F-4D97-AF65-F5344CB8AC3E}">
        <p14:creationId xmlns:p14="http://schemas.microsoft.com/office/powerpoint/2010/main" val="3897386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058400" cy="6286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92252" y="4887155"/>
            <a:ext cx="577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https://www.youtube.com/watch?v=UO0B-C_EPI4&amp;t=2m2s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838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058400" cy="6286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93789" y="4881966"/>
            <a:ext cx="39244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/>
              </a:rPr>
              <a:t>https://www.youtube.com/watch?v=UO0B-C_EPI4&amp;t=11m36s</a:t>
            </a:r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30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393D-5839-458D-83FC-C85F678B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prevents voice?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554B4-1189-4949-912F-15E5828D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Language</a:t>
            </a:r>
          </a:p>
          <a:p>
            <a:r>
              <a:rPr lang="en-GB" dirty="0"/>
              <a:t>Interpreting</a:t>
            </a:r>
          </a:p>
          <a:p>
            <a:r>
              <a:rPr lang="en-GB" dirty="0"/>
              <a:t>Mental health/ shame/ trauma</a:t>
            </a:r>
          </a:p>
          <a:p>
            <a:r>
              <a:rPr lang="en-GB" dirty="0"/>
              <a:t>Cultural barriers</a:t>
            </a:r>
          </a:p>
          <a:p>
            <a:r>
              <a:rPr lang="en-GB" dirty="0"/>
              <a:t>Presence of children</a:t>
            </a:r>
          </a:p>
          <a:p>
            <a:r>
              <a:rPr lang="en-GB" dirty="0"/>
              <a:t>Failure to understand effects of trauma</a:t>
            </a:r>
          </a:p>
          <a:p>
            <a:r>
              <a:rPr lang="en-GB" dirty="0"/>
              <a:t>Culture of disbelief</a:t>
            </a:r>
          </a:p>
          <a:p>
            <a:r>
              <a:rPr lang="en-GB" dirty="0"/>
              <a:t>Not knowing your rights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4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Protection Gap campaign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580" y="1825625"/>
            <a:ext cx="45428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17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Arial Black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6CA41D15F93142A09EB560168F70A1" ma:contentTypeVersion="2" ma:contentTypeDescription="Create a new document." ma:contentTypeScope="" ma:versionID="961a1ee7b1fa24bc77b068d364fb20e2">
  <xsd:schema xmlns:xsd="http://www.w3.org/2001/XMLSchema" xmlns:xs="http://www.w3.org/2001/XMLSchema" xmlns:p="http://schemas.microsoft.com/office/2006/metadata/properties" xmlns:ns2="736c5c7c-5bd7-4d0a-bf3a-14f8b2d67e18" targetNamespace="http://schemas.microsoft.com/office/2006/metadata/properties" ma:root="true" ma:fieldsID="953252d9a824a541cc52b92c92d78b68" ns2:_="">
    <xsd:import namespace="736c5c7c-5bd7-4d0a-bf3a-14f8b2d67e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6c5c7c-5bd7-4d0a-bf3a-14f8b2d67e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D6536B-4F6D-4398-B1FE-AADD7C5944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6c5c7c-5bd7-4d0a-bf3a-14f8b2d67e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C947C1-DF09-4C7D-BF8D-0989A41DB6EB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736c5c7c-5bd7-4d0a-bf3a-14f8b2d67e18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9B6541C-B407-4704-913C-A3CEC550C3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272</Words>
  <Application>Microsoft Macintosh PowerPoint</Application>
  <PresentationFormat>Widescreen</PresentationFormat>
  <Paragraphs>50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Arial Rounded MT Bold</vt:lpstr>
      <vt:lpstr>Calibri</vt:lpstr>
      <vt:lpstr>Times New Roman</vt:lpstr>
      <vt:lpstr>Office Theme</vt:lpstr>
      <vt:lpstr>  Protection Gap campaign </vt:lpstr>
      <vt:lpstr>Protection Gap campaign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Us to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prevents voice? </vt:lpstr>
      <vt:lpstr>Protection Gap campaign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issues: Women Seeking Asylum</dc:title>
  <dc:creator>Debora Singer</dc:creator>
  <cp:lastModifiedBy>Georgina Elizabeth Colby</cp:lastModifiedBy>
  <cp:revision>5</cp:revision>
  <cp:lastPrinted>2018-08-28T11:50:01Z</cp:lastPrinted>
  <dcterms:modified xsi:type="dcterms:W3CDTF">2018-08-30T15:54:43Z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0x010100916CA41D15F93142A09EB560168F70A1</vt:lpwstr>
  </property>
</Properties>
</file>