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0" r:id="rId4"/>
    <p:sldId id="261" r:id="rId5"/>
    <p:sldId id="262" r:id="rId6"/>
    <p:sldId id="265" r:id="rId7"/>
    <p:sldId id="268" r:id="rId8"/>
    <p:sldId id="263" r:id="rId9"/>
    <p:sldId id="264" r:id="rId10"/>
    <p:sldId id="259" r:id="rId1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1"/>
  </p:normalViewPr>
  <p:slideViewPr>
    <p:cSldViewPr>
      <p:cViewPr varScale="1">
        <p:scale>
          <a:sx n="107" d="100"/>
          <a:sy n="107" d="100"/>
        </p:scale>
        <p:origin x="1760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2C2CCE-0195-D548-A141-884953787866}" type="datetimeFigureOut">
              <a:rPr lang="fr-FR" smtClean="0"/>
              <a:t>05/09/2018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6F0153-CFD0-E249-9CAD-7172654F925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6188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D01D-967A-4DF0-9A3D-F7930223DE1A}" type="datetimeFigureOut">
              <a:rPr lang="fr-FR" smtClean="0"/>
              <a:t>05/09/2018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3D23D-A230-492B-AC09-2E36822CC98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519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D01D-967A-4DF0-9A3D-F7930223DE1A}" type="datetimeFigureOut">
              <a:rPr lang="fr-FR" smtClean="0"/>
              <a:t>05/09/2018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3D23D-A230-492B-AC09-2E36822CC98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3755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D01D-967A-4DF0-9A3D-F7930223DE1A}" type="datetimeFigureOut">
              <a:rPr lang="fr-FR" smtClean="0"/>
              <a:t>05/09/2018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3D23D-A230-492B-AC09-2E36822CC98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0821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D01D-967A-4DF0-9A3D-F7930223DE1A}" type="datetimeFigureOut">
              <a:rPr lang="fr-FR" smtClean="0"/>
              <a:t>05/09/2018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3D23D-A230-492B-AC09-2E36822CC98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811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D01D-967A-4DF0-9A3D-F7930223DE1A}" type="datetimeFigureOut">
              <a:rPr lang="fr-FR" smtClean="0"/>
              <a:t>05/09/2018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3D23D-A230-492B-AC09-2E36822CC98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138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D01D-967A-4DF0-9A3D-F7930223DE1A}" type="datetimeFigureOut">
              <a:rPr lang="fr-FR" smtClean="0"/>
              <a:t>05/09/2018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3D23D-A230-492B-AC09-2E36822CC98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0529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D01D-967A-4DF0-9A3D-F7930223DE1A}" type="datetimeFigureOut">
              <a:rPr lang="fr-FR" smtClean="0"/>
              <a:t>05/09/2018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3D23D-A230-492B-AC09-2E36822CC98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1062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D01D-967A-4DF0-9A3D-F7930223DE1A}" type="datetimeFigureOut">
              <a:rPr lang="fr-FR" smtClean="0"/>
              <a:t>05/09/2018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3D23D-A230-492B-AC09-2E36822CC98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0761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D01D-967A-4DF0-9A3D-F7930223DE1A}" type="datetimeFigureOut">
              <a:rPr lang="fr-FR" smtClean="0"/>
              <a:t>05/09/2018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3D23D-A230-492B-AC09-2E36822CC98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434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D01D-967A-4DF0-9A3D-F7930223DE1A}" type="datetimeFigureOut">
              <a:rPr lang="fr-FR" smtClean="0"/>
              <a:t>05/09/2018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3D23D-A230-492B-AC09-2E36822CC98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1995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D01D-967A-4DF0-9A3D-F7930223DE1A}" type="datetimeFigureOut">
              <a:rPr lang="fr-FR" smtClean="0"/>
              <a:t>05/09/2018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3D23D-A230-492B-AC09-2E36822CC98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2067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97D01D-967A-4DF0-9A3D-F7930223DE1A}" type="datetimeFigureOut">
              <a:rPr lang="fr-FR" smtClean="0"/>
              <a:t>05/09/2018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3D23D-A230-492B-AC09-2E36822CC98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1698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Narratives of </a:t>
            </a:r>
            <a:r>
              <a:rPr lang="fr-FR" dirty="0" err="1"/>
              <a:t>mobility</a:t>
            </a:r>
            <a:r>
              <a:rPr lang="fr-FR" dirty="0"/>
              <a:t> and </a:t>
            </a:r>
            <a:r>
              <a:rPr lang="fr-FR" dirty="0" err="1"/>
              <a:t>insecurity</a:t>
            </a:r>
            <a:r>
              <a:rPr lang="fr-FR" dirty="0"/>
              <a:t>: </a:t>
            </a:r>
            <a:r>
              <a:rPr lang="fr-FR" dirty="0" err="1"/>
              <a:t>Listening</a:t>
            </a:r>
            <a:r>
              <a:rPr lang="fr-FR" dirty="0"/>
              <a:t> to the </a:t>
            </a:r>
            <a:r>
              <a:rPr lang="fr-FR" dirty="0" err="1"/>
              <a:t>voices</a:t>
            </a:r>
            <a:r>
              <a:rPr lang="fr-FR" dirty="0"/>
              <a:t> of </a:t>
            </a:r>
            <a:r>
              <a:rPr lang="fr-FR" dirty="0" err="1"/>
              <a:t>women</a:t>
            </a:r>
            <a:r>
              <a:rPr lang="fr-FR" dirty="0"/>
              <a:t> </a:t>
            </a:r>
            <a:r>
              <a:rPr lang="fr-FR" dirty="0" err="1"/>
              <a:t>refugees</a:t>
            </a:r>
            <a:r>
              <a:rPr lang="fr-FR" dirty="0"/>
              <a:t> 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9251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European</a:t>
            </a:r>
            <a:r>
              <a:rPr lang="fr-FR" dirty="0"/>
              <a:t> </a:t>
            </a:r>
            <a:r>
              <a:rPr lang="fr-FR" dirty="0" err="1"/>
              <a:t>Refugee</a:t>
            </a:r>
            <a:r>
              <a:rPr lang="fr-FR" dirty="0"/>
              <a:t> « </a:t>
            </a:r>
            <a:r>
              <a:rPr lang="fr-FR" dirty="0" err="1"/>
              <a:t>Crisis</a:t>
            </a:r>
            <a:r>
              <a:rPr lang="fr-FR" dirty="0"/>
              <a:t> »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Since</a:t>
            </a:r>
            <a:r>
              <a:rPr lang="fr-FR" dirty="0"/>
              <a:t> 2015, more </a:t>
            </a:r>
            <a:r>
              <a:rPr lang="fr-FR" dirty="0" err="1"/>
              <a:t>than</a:t>
            </a:r>
            <a:r>
              <a:rPr lang="fr-FR" dirty="0"/>
              <a:t> 2 million </a:t>
            </a:r>
            <a:r>
              <a:rPr lang="fr-FR" dirty="0" err="1"/>
              <a:t>refugees</a:t>
            </a:r>
            <a:r>
              <a:rPr lang="fr-FR" dirty="0"/>
              <a:t> </a:t>
            </a:r>
            <a:r>
              <a:rPr lang="fr-FR" dirty="0" err="1"/>
              <a:t>arriving</a:t>
            </a:r>
            <a:r>
              <a:rPr lang="fr-FR" dirty="0"/>
              <a:t> in Europe (</a:t>
            </a:r>
            <a:r>
              <a:rPr lang="fr-FR" dirty="0" err="1"/>
              <a:t>Eastern</a:t>
            </a:r>
            <a:r>
              <a:rPr lang="fr-FR" dirty="0"/>
              <a:t> and Central </a:t>
            </a:r>
            <a:r>
              <a:rPr lang="fr-FR" dirty="0" err="1"/>
              <a:t>Mediterranean</a:t>
            </a:r>
            <a:r>
              <a:rPr lang="fr-FR" dirty="0"/>
              <a:t> routes)</a:t>
            </a:r>
          </a:p>
          <a:p>
            <a:r>
              <a:rPr lang="fr-FR" dirty="0" err="1"/>
              <a:t>Thousands</a:t>
            </a:r>
            <a:r>
              <a:rPr lang="fr-FR" dirty="0"/>
              <a:t> of </a:t>
            </a:r>
            <a:r>
              <a:rPr lang="fr-FR" dirty="0" err="1"/>
              <a:t>deaths</a:t>
            </a:r>
            <a:r>
              <a:rPr lang="fr-FR" dirty="0"/>
              <a:t> en route (at </a:t>
            </a:r>
            <a:r>
              <a:rPr lang="fr-FR" dirty="0" err="1"/>
              <a:t>sea</a:t>
            </a:r>
            <a:r>
              <a:rPr lang="fr-FR" dirty="0"/>
              <a:t> and in border/transit countries)</a:t>
            </a:r>
          </a:p>
          <a:p>
            <a:r>
              <a:rPr lang="fr-FR" dirty="0" err="1"/>
              <a:t>Increasing</a:t>
            </a:r>
            <a:r>
              <a:rPr lang="fr-FR" dirty="0"/>
              <a:t> </a:t>
            </a:r>
            <a:r>
              <a:rPr lang="fr-FR" dirty="0" err="1"/>
              <a:t>securitisation</a:t>
            </a:r>
            <a:r>
              <a:rPr lang="fr-FR" dirty="0"/>
              <a:t> of EU </a:t>
            </a:r>
            <a:r>
              <a:rPr lang="fr-FR" dirty="0" err="1"/>
              <a:t>borders</a:t>
            </a:r>
            <a:r>
              <a:rPr lang="fr-FR" dirty="0"/>
              <a:t> (</a:t>
            </a:r>
            <a:r>
              <a:rPr lang="fr-FR" dirty="0" err="1"/>
              <a:t>Frontex</a:t>
            </a:r>
            <a:r>
              <a:rPr lang="fr-FR" dirty="0"/>
              <a:t> </a:t>
            </a:r>
            <a:r>
              <a:rPr lang="fr-FR" dirty="0" err="1"/>
              <a:t>etc</a:t>
            </a:r>
            <a:r>
              <a:rPr lang="fr-FR" dirty="0"/>
              <a:t>) – </a:t>
            </a:r>
            <a:r>
              <a:rPr lang="fr-FR" dirty="0" err="1"/>
              <a:t>increasing</a:t>
            </a:r>
            <a:r>
              <a:rPr lang="fr-FR" dirty="0"/>
              <a:t> </a:t>
            </a:r>
            <a:r>
              <a:rPr lang="fr-FR" dirty="0" err="1"/>
              <a:t>insecurities</a:t>
            </a:r>
            <a:r>
              <a:rPr lang="fr-FR" dirty="0"/>
              <a:t> for </a:t>
            </a:r>
            <a:r>
              <a:rPr lang="fr-FR" dirty="0" err="1"/>
              <a:t>refugees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581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Security and EU </a:t>
            </a:r>
            <a:r>
              <a:rPr lang="fr-FR" dirty="0" err="1"/>
              <a:t>Borders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00600"/>
          </a:xfrm>
        </p:spPr>
        <p:txBody>
          <a:bodyPr>
            <a:normAutofit fontScale="92500" lnSpcReduction="10000"/>
          </a:bodyPr>
          <a:lstStyle/>
          <a:p>
            <a:r>
              <a:rPr lang="fr-FR" dirty="0" err="1"/>
              <a:t>Current</a:t>
            </a:r>
            <a:r>
              <a:rPr lang="fr-FR" dirty="0"/>
              <a:t> </a:t>
            </a:r>
            <a:r>
              <a:rPr lang="fr-FR" dirty="0" err="1"/>
              <a:t>refugee</a:t>
            </a:r>
            <a:r>
              <a:rPr lang="fr-FR" dirty="0"/>
              <a:t> « </a:t>
            </a:r>
            <a:r>
              <a:rPr lang="fr-FR" dirty="0" err="1"/>
              <a:t>crisis</a:t>
            </a:r>
            <a:r>
              <a:rPr lang="fr-FR" dirty="0"/>
              <a:t> » </a:t>
            </a:r>
            <a:r>
              <a:rPr lang="fr-FR" dirty="0" err="1"/>
              <a:t>highlights</a:t>
            </a:r>
            <a:r>
              <a:rPr lang="fr-FR" dirty="0"/>
              <a:t> the </a:t>
            </a:r>
            <a:r>
              <a:rPr lang="fr-FR" dirty="0" err="1"/>
              <a:t>ways</a:t>
            </a:r>
            <a:r>
              <a:rPr lang="fr-FR" dirty="0"/>
              <a:t> in </a:t>
            </a:r>
            <a:r>
              <a:rPr lang="fr-FR" dirty="0" err="1"/>
              <a:t>which</a:t>
            </a:r>
            <a:r>
              <a:rPr lang="fr-FR" dirty="0"/>
              <a:t> the production/reproduction of Europe and </a:t>
            </a:r>
            <a:r>
              <a:rPr lang="fr-FR" dirty="0" err="1"/>
              <a:t>European</a:t>
            </a:r>
            <a:r>
              <a:rPr lang="fr-FR" dirty="0"/>
              <a:t> </a:t>
            </a:r>
            <a:r>
              <a:rPr lang="fr-FR" dirty="0" err="1"/>
              <a:t>security</a:t>
            </a:r>
            <a:r>
              <a:rPr lang="fr-FR" dirty="0"/>
              <a:t> </a:t>
            </a:r>
            <a:r>
              <a:rPr lang="fr-FR" dirty="0" err="1"/>
              <a:t>occurs</a:t>
            </a:r>
            <a:r>
              <a:rPr lang="fr-FR" dirty="0"/>
              <a:t> </a:t>
            </a:r>
            <a:r>
              <a:rPr lang="fr-FR" dirty="0" err="1"/>
              <a:t>through</a:t>
            </a:r>
            <a:r>
              <a:rPr lang="fr-FR" dirty="0"/>
              <a:t> </a:t>
            </a:r>
            <a:r>
              <a:rPr lang="fr-FR" dirty="0" err="1"/>
              <a:t>enmeshing</a:t>
            </a:r>
            <a:r>
              <a:rPr lang="fr-FR" dirty="0"/>
              <a:t> </a:t>
            </a:r>
            <a:r>
              <a:rPr lang="fr-FR" dirty="0" err="1"/>
              <a:t>gendered</a:t>
            </a:r>
            <a:r>
              <a:rPr lang="fr-FR" dirty="0"/>
              <a:t> and </a:t>
            </a:r>
            <a:r>
              <a:rPr lang="fr-FR" dirty="0" err="1"/>
              <a:t>racialised</a:t>
            </a:r>
            <a:r>
              <a:rPr lang="fr-FR" dirty="0"/>
              <a:t> </a:t>
            </a:r>
            <a:r>
              <a:rPr lang="fr-FR" dirty="0" err="1"/>
              <a:t>discourses</a:t>
            </a:r>
            <a:endParaRPr lang="fr-FR" dirty="0"/>
          </a:p>
          <a:p>
            <a:pPr lvl="1"/>
            <a:r>
              <a:rPr lang="fr-FR" dirty="0"/>
              <a:t>Challenge to </a:t>
            </a:r>
            <a:r>
              <a:rPr lang="fr-FR" dirty="0" err="1"/>
              <a:t>EU’s</a:t>
            </a:r>
            <a:r>
              <a:rPr lang="fr-FR" dirty="0"/>
              <a:t> « normative » </a:t>
            </a:r>
            <a:r>
              <a:rPr lang="fr-FR" dirty="0" err="1"/>
              <a:t>role</a:t>
            </a:r>
            <a:r>
              <a:rPr lang="fr-FR" dirty="0"/>
              <a:t> (</a:t>
            </a:r>
            <a:r>
              <a:rPr lang="fr-FR" dirty="0" err="1"/>
              <a:t>including</a:t>
            </a:r>
            <a:r>
              <a:rPr lang="fr-FR" dirty="0"/>
              <a:t> WPS agenda)</a:t>
            </a:r>
          </a:p>
          <a:p>
            <a:r>
              <a:rPr lang="fr-FR" dirty="0" err="1"/>
              <a:t>Securitisation</a:t>
            </a:r>
            <a:r>
              <a:rPr lang="fr-FR" dirty="0"/>
              <a:t> of EU </a:t>
            </a:r>
            <a:r>
              <a:rPr lang="fr-FR" dirty="0" err="1"/>
              <a:t>borders</a:t>
            </a:r>
            <a:r>
              <a:rPr lang="fr-FR" dirty="0"/>
              <a:t> leads to </a:t>
            </a:r>
            <a:r>
              <a:rPr lang="fr-FR" dirty="0" err="1"/>
              <a:t>increasing</a:t>
            </a:r>
            <a:r>
              <a:rPr lang="fr-FR" dirty="0"/>
              <a:t> </a:t>
            </a:r>
            <a:r>
              <a:rPr lang="fr-FR" dirty="0" err="1"/>
              <a:t>insecurity</a:t>
            </a:r>
            <a:r>
              <a:rPr lang="fr-FR" dirty="0"/>
              <a:t> for </a:t>
            </a:r>
            <a:r>
              <a:rPr lang="fr-FR" dirty="0" err="1"/>
              <a:t>individual</a:t>
            </a:r>
            <a:r>
              <a:rPr lang="fr-FR" dirty="0"/>
              <a:t> migrants </a:t>
            </a:r>
          </a:p>
          <a:p>
            <a:r>
              <a:rPr lang="fr-FR" dirty="0" err="1"/>
              <a:t>Borders</a:t>
            </a:r>
            <a:r>
              <a:rPr lang="fr-FR" dirty="0"/>
              <a:t> are </a:t>
            </a:r>
            <a:r>
              <a:rPr lang="fr-FR" dirty="0" err="1"/>
              <a:t>increasingly</a:t>
            </a:r>
            <a:r>
              <a:rPr lang="fr-FR" dirty="0"/>
              <a:t> </a:t>
            </a:r>
            <a:r>
              <a:rPr lang="fr-FR" dirty="0" err="1"/>
              <a:t>produced</a:t>
            </a:r>
            <a:r>
              <a:rPr lang="fr-FR" dirty="0"/>
              <a:t> as </a:t>
            </a:r>
            <a:r>
              <a:rPr lang="fr-FR" dirty="0" err="1"/>
              <a:t>both</a:t>
            </a:r>
            <a:r>
              <a:rPr lang="fr-FR" dirty="0"/>
              <a:t> </a:t>
            </a:r>
            <a:r>
              <a:rPr lang="fr-FR" dirty="0" err="1"/>
              <a:t>external</a:t>
            </a:r>
            <a:r>
              <a:rPr lang="fr-FR" dirty="0"/>
              <a:t> and </a:t>
            </a:r>
            <a:r>
              <a:rPr lang="fr-FR" dirty="0" err="1"/>
              <a:t>internal</a:t>
            </a:r>
            <a:r>
              <a:rPr lang="fr-FR" dirty="0"/>
              <a:t> </a:t>
            </a:r>
            <a:r>
              <a:rPr lang="fr-FR" dirty="0" err="1"/>
              <a:t>concurrently</a:t>
            </a:r>
            <a:r>
              <a:rPr lang="fr-FR" dirty="0"/>
              <a:t> (mobile and </a:t>
            </a:r>
            <a:r>
              <a:rPr lang="fr-FR" dirty="0" err="1"/>
              <a:t>virtual</a:t>
            </a:r>
            <a:r>
              <a:rPr lang="fr-FR" dirty="0"/>
              <a:t> </a:t>
            </a:r>
            <a:r>
              <a:rPr lang="fr-FR" dirty="0" err="1"/>
              <a:t>apparatuses</a:t>
            </a:r>
            <a:r>
              <a:rPr lang="fr-FR" dirty="0"/>
              <a:t> of control) – </a:t>
            </a:r>
            <a:r>
              <a:rPr lang="fr-FR" dirty="0" err="1"/>
              <a:t>Borders</a:t>
            </a:r>
            <a:r>
              <a:rPr lang="fr-FR" dirty="0"/>
              <a:t> as « </a:t>
            </a:r>
            <a:r>
              <a:rPr lang="fr-FR" dirty="0" err="1"/>
              <a:t>dislocated</a:t>
            </a:r>
            <a:r>
              <a:rPr lang="fr-FR" dirty="0"/>
              <a:t> » or « </a:t>
            </a:r>
            <a:r>
              <a:rPr lang="fr-FR" dirty="0" err="1"/>
              <a:t>ubiquitous</a:t>
            </a:r>
            <a:r>
              <a:rPr lang="fr-FR" dirty="0"/>
              <a:t> » </a:t>
            </a:r>
          </a:p>
        </p:txBody>
      </p:sp>
    </p:spTree>
    <p:extLst>
      <p:ext uri="{BB962C8B-B14F-4D97-AF65-F5344CB8AC3E}">
        <p14:creationId xmlns:p14="http://schemas.microsoft.com/office/powerpoint/2010/main" val="244030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« </a:t>
            </a:r>
            <a:r>
              <a:rPr lang="fr-FR" dirty="0" err="1"/>
              <a:t>Crisis</a:t>
            </a:r>
            <a:r>
              <a:rPr lang="fr-FR" dirty="0"/>
              <a:t> »: </a:t>
            </a:r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Crisis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fr-FR" dirty="0"/>
              <a:t>« </a:t>
            </a:r>
            <a:r>
              <a:rPr lang="fr-FR" dirty="0" err="1"/>
              <a:t>Crisis</a:t>
            </a:r>
            <a:r>
              <a:rPr lang="fr-FR" dirty="0"/>
              <a:t> » labelling </a:t>
            </a:r>
            <a:r>
              <a:rPr lang="fr-FR" dirty="0" err="1"/>
              <a:t>reinforcing</a:t>
            </a:r>
            <a:r>
              <a:rPr lang="fr-FR" dirty="0"/>
              <a:t> </a:t>
            </a:r>
            <a:r>
              <a:rPr lang="fr-FR" dirty="0" err="1"/>
              <a:t>securitisation</a:t>
            </a:r>
            <a:r>
              <a:rPr lang="fr-FR" dirty="0"/>
              <a:t> of migration to EU</a:t>
            </a:r>
          </a:p>
          <a:p>
            <a:pPr lvl="1">
              <a:defRPr/>
            </a:pPr>
            <a:r>
              <a:rPr lang="fr-FR" dirty="0"/>
              <a:t>Justification of </a:t>
            </a:r>
            <a:r>
              <a:rPr lang="fr-FR" dirty="0" err="1"/>
              <a:t>exceptional</a:t>
            </a:r>
            <a:r>
              <a:rPr lang="fr-FR" dirty="0"/>
              <a:t> </a:t>
            </a:r>
            <a:r>
              <a:rPr lang="fr-FR" dirty="0" err="1"/>
              <a:t>measures</a:t>
            </a:r>
            <a:r>
              <a:rPr lang="fr-FR" dirty="0"/>
              <a:t> – </a:t>
            </a:r>
            <a:r>
              <a:rPr lang="fr-FR" dirty="0" err="1"/>
              <a:t>increasing</a:t>
            </a:r>
            <a:r>
              <a:rPr lang="fr-FR" dirty="0"/>
              <a:t> </a:t>
            </a:r>
            <a:r>
              <a:rPr lang="fr-FR" dirty="0" err="1"/>
              <a:t>insecurity</a:t>
            </a:r>
            <a:r>
              <a:rPr lang="fr-FR" dirty="0"/>
              <a:t> for </a:t>
            </a:r>
            <a:r>
              <a:rPr lang="fr-FR" dirty="0" err="1"/>
              <a:t>individual</a:t>
            </a:r>
            <a:r>
              <a:rPr lang="fr-FR" dirty="0"/>
              <a:t> </a:t>
            </a:r>
            <a:r>
              <a:rPr lang="fr-FR" dirty="0" err="1"/>
              <a:t>refugees</a:t>
            </a:r>
            <a:r>
              <a:rPr lang="fr-FR" dirty="0"/>
              <a:t> </a:t>
            </a:r>
          </a:p>
          <a:p>
            <a:pPr lvl="1">
              <a:defRPr/>
            </a:pPr>
            <a:r>
              <a:rPr lang="fr-FR" dirty="0" err="1"/>
              <a:t>Securitisation</a:t>
            </a:r>
            <a:r>
              <a:rPr lang="fr-FR" dirty="0"/>
              <a:t> </a:t>
            </a:r>
            <a:r>
              <a:rPr lang="fr-FR" dirty="0" err="1"/>
              <a:t>through</a:t>
            </a:r>
            <a:r>
              <a:rPr lang="fr-FR" dirty="0"/>
              <a:t> « </a:t>
            </a:r>
            <a:r>
              <a:rPr lang="fr-FR" dirty="0" err="1"/>
              <a:t>spectacular</a:t>
            </a:r>
            <a:r>
              <a:rPr lang="fr-FR" dirty="0"/>
              <a:t> » </a:t>
            </a:r>
            <a:r>
              <a:rPr lang="fr-FR" dirty="0" err="1"/>
              <a:t>politics</a:t>
            </a:r>
            <a:r>
              <a:rPr lang="fr-FR" dirty="0"/>
              <a:t> </a:t>
            </a:r>
            <a:r>
              <a:rPr lang="fr-FR" dirty="0" err="1"/>
              <a:t>rather</a:t>
            </a:r>
            <a:r>
              <a:rPr lang="fr-FR" dirty="0"/>
              <a:t> </a:t>
            </a:r>
            <a:r>
              <a:rPr lang="fr-FR" dirty="0" err="1"/>
              <a:t>than</a:t>
            </a:r>
            <a:r>
              <a:rPr lang="fr-FR" dirty="0"/>
              <a:t> </a:t>
            </a:r>
            <a:r>
              <a:rPr lang="fr-FR" dirty="0" err="1"/>
              <a:t>everyday</a:t>
            </a:r>
            <a:r>
              <a:rPr lang="fr-FR" dirty="0"/>
              <a:t> </a:t>
            </a:r>
            <a:r>
              <a:rPr lang="fr-FR" dirty="0" err="1"/>
              <a:t>bureacratic</a:t>
            </a:r>
            <a:r>
              <a:rPr lang="fr-FR" dirty="0"/>
              <a:t>/</a:t>
            </a:r>
            <a:r>
              <a:rPr lang="fr-FR" dirty="0" err="1"/>
              <a:t>technical</a:t>
            </a:r>
            <a:r>
              <a:rPr lang="fr-FR" dirty="0"/>
              <a:t> management</a:t>
            </a:r>
          </a:p>
          <a:p>
            <a:pPr marL="722313" indent="-457200">
              <a:defRPr/>
            </a:pPr>
            <a:r>
              <a:rPr lang="fr-FR" dirty="0"/>
              <a:t>Move to </a:t>
            </a:r>
            <a:r>
              <a:rPr lang="fr-FR" dirty="0" err="1"/>
              <a:t>humanitarian</a:t>
            </a:r>
            <a:r>
              <a:rPr lang="fr-FR" dirty="0"/>
              <a:t> </a:t>
            </a:r>
            <a:r>
              <a:rPr lang="fr-FR" dirty="0" err="1"/>
              <a:t>treatment</a:t>
            </a:r>
            <a:r>
              <a:rPr lang="fr-FR" dirty="0"/>
              <a:t> of « </a:t>
            </a:r>
            <a:r>
              <a:rPr lang="fr-FR" dirty="0" err="1"/>
              <a:t>crisis</a:t>
            </a:r>
            <a:r>
              <a:rPr lang="fr-FR" dirty="0"/>
              <a:t> » (</a:t>
            </a:r>
            <a:r>
              <a:rPr lang="fr-FR" dirty="0" err="1"/>
              <a:t>failure</a:t>
            </a:r>
            <a:r>
              <a:rPr lang="fr-FR" dirty="0"/>
              <a:t> of the </a:t>
            </a:r>
            <a:r>
              <a:rPr lang="fr-FR" dirty="0" err="1"/>
              <a:t>political</a:t>
            </a:r>
            <a:r>
              <a:rPr lang="fr-FR" dirty="0"/>
              <a:t>?)</a:t>
            </a:r>
          </a:p>
          <a:p>
            <a:pPr marL="722313" indent="-457200">
              <a:defRPr/>
            </a:pPr>
            <a:r>
              <a:rPr lang="fr-FR" dirty="0" err="1"/>
              <a:t>Individuals</a:t>
            </a:r>
            <a:r>
              <a:rPr lang="fr-FR" dirty="0"/>
              <a:t> </a:t>
            </a:r>
            <a:r>
              <a:rPr lang="fr-FR" dirty="0" err="1"/>
              <a:t>overlooked</a:t>
            </a:r>
            <a:r>
              <a:rPr lang="fr-FR" dirty="0"/>
              <a:t> in </a:t>
            </a:r>
            <a:r>
              <a:rPr lang="fr-FR" dirty="0" err="1"/>
              <a:t>regional</a:t>
            </a:r>
            <a:r>
              <a:rPr lang="fr-FR" dirty="0"/>
              <a:t> </a:t>
            </a:r>
            <a:r>
              <a:rPr lang="fr-FR" dirty="0" err="1"/>
              <a:t>crisis</a:t>
            </a:r>
            <a:r>
              <a:rPr lang="fr-FR" dirty="0"/>
              <a:t> management </a:t>
            </a:r>
          </a:p>
          <a:p>
            <a:pPr marL="722313" indent="-457200">
              <a:defRPr/>
            </a:pPr>
            <a:r>
              <a:rPr lang="fr-FR" dirty="0" err="1"/>
              <a:t>Reinforcement</a:t>
            </a:r>
            <a:r>
              <a:rPr lang="fr-FR" dirty="0"/>
              <a:t> of </a:t>
            </a:r>
            <a:r>
              <a:rPr lang="fr-FR" dirty="0" err="1"/>
              <a:t>gender</a:t>
            </a:r>
            <a:r>
              <a:rPr lang="fr-FR" dirty="0"/>
              <a:t> </a:t>
            </a:r>
            <a:r>
              <a:rPr lang="fr-FR" dirty="0" err="1"/>
              <a:t>stereotypes</a:t>
            </a:r>
            <a:r>
              <a:rPr lang="fr-FR" dirty="0"/>
              <a:t>/dichotomies – </a:t>
            </a:r>
            <a:r>
              <a:rPr lang="fr-FR" dirty="0" err="1"/>
              <a:t>vulnerability</a:t>
            </a:r>
            <a:r>
              <a:rPr lang="fr-FR" dirty="0"/>
              <a:t>/</a:t>
            </a:r>
            <a:r>
              <a:rPr lang="fr-FR" dirty="0" err="1"/>
              <a:t>threat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4585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Gender</a:t>
            </a:r>
            <a:r>
              <a:rPr lang="fr-FR" dirty="0"/>
              <a:t>, Violence and </a:t>
            </a:r>
            <a:r>
              <a:rPr lang="fr-FR" dirty="0" err="1"/>
              <a:t>Insecurities</a:t>
            </a:r>
            <a:r>
              <a:rPr lang="fr-FR" dirty="0"/>
              <a:t> for </a:t>
            </a:r>
            <a:r>
              <a:rPr lang="fr-FR" dirty="0" err="1"/>
              <a:t>Refugees</a:t>
            </a:r>
            <a:r>
              <a:rPr lang="fr-FR" dirty="0"/>
              <a:t>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Migration control </a:t>
            </a:r>
            <a:r>
              <a:rPr lang="fr-FR" dirty="0" err="1"/>
              <a:t>regimes</a:t>
            </a:r>
            <a:r>
              <a:rPr lang="fr-FR" dirty="0"/>
              <a:t> </a:t>
            </a:r>
            <a:r>
              <a:rPr lang="fr-FR" dirty="0" err="1"/>
              <a:t>interact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social, </a:t>
            </a:r>
            <a:r>
              <a:rPr lang="fr-FR" dirty="0" err="1"/>
              <a:t>economic</a:t>
            </a:r>
            <a:r>
              <a:rPr lang="fr-FR" dirty="0"/>
              <a:t>, </a:t>
            </a:r>
            <a:r>
              <a:rPr lang="fr-FR" dirty="0" err="1"/>
              <a:t>political</a:t>
            </a:r>
            <a:r>
              <a:rPr lang="fr-FR" dirty="0"/>
              <a:t> conditions in countries of </a:t>
            </a:r>
            <a:r>
              <a:rPr lang="fr-FR" dirty="0" err="1"/>
              <a:t>origin</a:t>
            </a:r>
            <a:r>
              <a:rPr lang="fr-FR" dirty="0"/>
              <a:t>, transition and destination to </a:t>
            </a:r>
            <a:r>
              <a:rPr lang="fr-FR" dirty="0" err="1"/>
              <a:t>create</a:t>
            </a:r>
            <a:r>
              <a:rPr lang="fr-FR" dirty="0"/>
              <a:t> </a:t>
            </a:r>
            <a:r>
              <a:rPr lang="fr-FR" dirty="0" err="1"/>
              <a:t>gendered</a:t>
            </a:r>
            <a:r>
              <a:rPr lang="fr-FR" dirty="0"/>
              <a:t> </a:t>
            </a:r>
            <a:r>
              <a:rPr lang="fr-FR" dirty="0" err="1"/>
              <a:t>forms</a:t>
            </a:r>
            <a:r>
              <a:rPr lang="fr-FR" dirty="0"/>
              <a:t> of </a:t>
            </a:r>
            <a:r>
              <a:rPr lang="fr-FR" dirty="0" err="1"/>
              <a:t>insecurity</a:t>
            </a:r>
            <a:endParaRPr lang="fr-FR" dirty="0"/>
          </a:p>
          <a:p>
            <a:r>
              <a:rPr lang="fr-FR" dirty="0" err="1"/>
              <a:t>Insecurities</a:t>
            </a:r>
            <a:r>
              <a:rPr lang="fr-FR" dirty="0"/>
              <a:t> </a:t>
            </a:r>
            <a:r>
              <a:rPr lang="fr-FR" dirty="0" err="1"/>
              <a:t>produced</a:t>
            </a:r>
            <a:r>
              <a:rPr lang="fr-FR" dirty="0"/>
              <a:t> at the </a:t>
            </a:r>
            <a:r>
              <a:rPr lang="fr-FR" dirty="0" err="1"/>
              <a:t>physical</a:t>
            </a:r>
            <a:r>
              <a:rPr lang="fr-FR" dirty="0"/>
              <a:t> </a:t>
            </a:r>
            <a:r>
              <a:rPr lang="fr-FR" dirty="0" err="1"/>
              <a:t>borders</a:t>
            </a:r>
            <a:r>
              <a:rPr lang="fr-FR" dirty="0"/>
              <a:t> of EU </a:t>
            </a:r>
            <a:r>
              <a:rPr lang="fr-FR" dirty="0" err="1"/>
              <a:t>exacerbated</a:t>
            </a:r>
            <a:r>
              <a:rPr lang="fr-FR" dirty="0"/>
              <a:t> </a:t>
            </a:r>
            <a:r>
              <a:rPr lang="fr-FR" dirty="0" err="1"/>
              <a:t>through</a:t>
            </a:r>
            <a:r>
              <a:rPr lang="fr-FR" dirty="0"/>
              <a:t> EU </a:t>
            </a:r>
            <a:r>
              <a:rPr lang="fr-FR" dirty="0" err="1"/>
              <a:t>policies</a:t>
            </a:r>
            <a:r>
              <a:rPr lang="fr-FR" dirty="0"/>
              <a:t> (</a:t>
            </a:r>
            <a:r>
              <a:rPr lang="fr-FR" dirty="0" err="1"/>
              <a:t>eg</a:t>
            </a:r>
            <a:r>
              <a:rPr lang="fr-FR" dirty="0"/>
              <a:t> </a:t>
            </a:r>
            <a:r>
              <a:rPr lang="fr-FR" dirty="0" err="1"/>
              <a:t>higher</a:t>
            </a:r>
            <a:r>
              <a:rPr lang="fr-FR" dirty="0"/>
              <a:t> rate of </a:t>
            </a:r>
            <a:r>
              <a:rPr lang="fr-FR" dirty="0" err="1"/>
              <a:t>mortality</a:t>
            </a:r>
            <a:r>
              <a:rPr lang="fr-FR" dirty="0"/>
              <a:t> for </a:t>
            </a:r>
            <a:r>
              <a:rPr lang="fr-FR" dirty="0" err="1"/>
              <a:t>women</a:t>
            </a:r>
            <a:r>
              <a:rPr lang="fr-FR" dirty="0"/>
              <a:t> </a:t>
            </a:r>
            <a:r>
              <a:rPr lang="fr-FR" dirty="0" err="1"/>
              <a:t>during</a:t>
            </a:r>
            <a:r>
              <a:rPr lang="fr-FR" dirty="0"/>
              <a:t> </a:t>
            </a:r>
            <a:r>
              <a:rPr lang="fr-FR" dirty="0" err="1"/>
              <a:t>sea</a:t>
            </a:r>
            <a:r>
              <a:rPr lang="fr-FR" dirty="0"/>
              <a:t> </a:t>
            </a:r>
            <a:r>
              <a:rPr lang="fr-FR" dirty="0" err="1"/>
              <a:t>crossings</a:t>
            </a:r>
            <a:r>
              <a:rPr lang="fr-FR" dirty="0"/>
              <a:t>)</a:t>
            </a:r>
          </a:p>
          <a:p>
            <a:r>
              <a:rPr lang="fr-FR" dirty="0"/>
              <a:t>Visible/Invisible </a:t>
            </a:r>
            <a:r>
              <a:rPr lang="fr-FR" dirty="0" err="1"/>
              <a:t>insecurities</a:t>
            </a:r>
            <a:r>
              <a:rPr lang="fr-FR" dirty="0"/>
              <a:t>: </a:t>
            </a:r>
          </a:p>
          <a:p>
            <a:r>
              <a:rPr lang="fr-FR" dirty="0"/>
              <a:t>Visible – </a:t>
            </a:r>
            <a:r>
              <a:rPr lang="fr-FR" dirty="0" err="1"/>
              <a:t>smugglers</a:t>
            </a:r>
            <a:r>
              <a:rPr lang="fr-FR" dirty="0"/>
              <a:t>, </a:t>
            </a:r>
            <a:r>
              <a:rPr lang="fr-FR" dirty="0" err="1"/>
              <a:t>other</a:t>
            </a:r>
            <a:r>
              <a:rPr lang="fr-FR" dirty="0"/>
              <a:t> </a:t>
            </a:r>
            <a:r>
              <a:rPr lang="fr-FR" dirty="0" err="1"/>
              <a:t>refugees</a:t>
            </a:r>
            <a:r>
              <a:rPr lang="fr-FR" dirty="0"/>
              <a:t>/migrants </a:t>
            </a:r>
          </a:p>
          <a:p>
            <a:r>
              <a:rPr lang="fr-FR" dirty="0"/>
              <a:t>Invisible – </a:t>
            </a:r>
            <a:r>
              <a:rPr lang="fr-FR" dirty="0" err="1"/>
              <a:t>reception</a:t>
            </a:r>
            <a:r>
              <a:rPr lang="fr-FR" dirty="0"/>
              <a:t> centres, </a:t>
            </a:r>
            <a:r>
              <a:rPr lang="fr-FR" dirty="0" err="1"/>
              <a:t>reception</a:t>
            </a:r>
            <a:r>
              <a:rPr lang="fr-FR" dirty="0"/>
              <a:t> conditions, </a:t>
            </a:r>
            <a:r>
              <a:rPr lang="fr-FR" dirty="0" err="1"/>
              <a:t>everyday</a:t>
            </a:r>
            <a:r>
              <a:rPr lang="fr-FR" dirty="0"/>
              <a:t> </a:t>
            </a:r>
            <a:r>
              <a:rPr lang="fr-FR" dirty="0" err="1"/>
              <a:t>insecurity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0732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Gendered</a:t>
            </a:r>
            <a:r>
              <a:rPr lang="fr-FR" dirty="0"/>
              <a:t> </a:t>
            </a:r>
            <a:r>
              <a:rPr lang="fr-FR" dirty="0" err="1"/>
              <a:t>Representations</a:t>
            </a:r>
            <a:r>
              <a:rPr lang="fr-FR" dirty="0"/>
              <a:t> of </a:t>
            </a:r>
            <a:r>
              <a:rPr lang="fr-FR" dirty="0" err="1"/>
              <a:t>Refugees</a:t>
            </a:r>
            <a:r>
              <a:rPr lang="fr-FR" dirty="0"/>
              <a:t>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12568"/>
          </a:xfrm>
        </p:spPr>
        <p:txBody>
          <a:bodyPr>
            <a:normAutofit/>
          </a:bodyPr>
          <a:lstStyle/>
          <a:p>
            <a:r>
              <a:rPr lang="fr-FR" dirty="0" err="1"/>
              <a:t>Gendered</a:t>
            </a:r>
            <a:r>
              <a:rPr lang="fr-FR" dirty="0"/>
              <a:t> </a:t>
            </a:r>
            <a:r>
              <a:rPr lang="fr-FR" dirty="0" err="1"/>
              <a:t>categorisations</a:t>
            </a:r>
            <a:r>
              <a:rPr lang="fr-FR" dirty="0"/>
              <a:t> of </a:t>
            </a:r>
            <a:r>
              <a:rPr lang="fr-FR" dirty="0" err="1"/>
              <a:t>women</a:t>
            </a:r>
            <a:r>
              <a:rPr lang="fr-FR" dirty="0"/>
              <a:t> as « </a:t>
            </a:r>
            <a:r>
              <a:rPr lang="fr-FR" dirty="0" err="1"/>
              <a:t>vulnerable</a:t>
            </a:r>
            <a:r>
              <a:rPr lang="fr-FR" dirty="0"/>
              <a:t> », men as « </a:t>
            </a:r>
            <a:r>
              <a:rPr lang="fr-FR" dirty="0" err="1"/>
              <a:t>threat</a:t>
            </a:r>
            <a:r>
              <a:rPr lang="fr-FR" dirty="0"/>
              <a:t> »</a:t>
            </a:r>
          </a:p>
          <a:p>
            <a:r>
              <a:rPr lang="fr-FR" dirty="0"/>
              <a:t>Men, </a:t>
            </a:r>
            <a:r>
              <a:rPr lang="fr-FR" dirty="0" err="1"/>
              <a:t>especially</a:t>
            </a:r>
            <a:r>
              <a:rPr lang="fr-FR" dirty="0"/>
              <a:t> </a:t>
            </a:r>
            <a:r>
              <a:rPr lang="fr-FR" dirty="0" err="1"/>
              <a:t>young</a:t>
            </a:r>
            <a:r>
              <a:rPr lang="fr-FR" dirty="0"/>
              <a:t> men </a:t>
            </a:r>
            <a:r>
              <a:rPr lang="fr-FR" dirty="0" err="1"/>
              <a:t>seen</a:t>
            </a:r>
            <a:r>
              <a:rPr lang="fr-FR" dirty="0"/>
              <a:t> as a « </a:t>
            </a:r>
            <a:r>
              <a:rPr lang="fr-FR" dirty="0" err="1"/>
              <a:t>terrorist</a:t>
            </a:r>
            <a:r>
              <a:rPr lang="fr-FR" dirty="0"/>
              <a:t> » </a:t>
            </a:r>
            <a:r>
              <a:rPr lang="fr-FR" dirty="0" err="1"/>
              <a:t>threat</a:t>
            </a:r>
            <a:endParaRPr lang="fr-FR" dirty="0"/>
          </a:p>
          <a:p>
            <a:r>
              <a:rPr lang="fr-FR" dirty="0" err="1"/>
              <a:t>Masculinities</a:t>
            </a:r>
            <a:r>
              <a:rPr lang="fr-FR" dirty="0"/>
              <a:t> as </a:t>
            </a:r>
            <a:r>
              <a:rPr lang="fr-FR" dirty="0" err="1"/>
              <a:t>threatening</a:t>
            </a:r>
            <a:r>
              <a:rPr lang="fr-FR" dirty="0"/>
              <a:t> – </a:t>
            </a:r>
            <a:r>
              <a:rPr lang="fr-FR" dirty="0" err="1"/>
              <a:t>hypersexualised</a:t>
            </a:r>
            <a:r>
              <a:rPr lang="fr-FR" dirty="0"/>
              <a:t> men </a:t>
            </a:r>
            <a:r>
              <a:rPr lang="fr-FR" dirty="0" err="1"/>
              <a:t>from</a:t>
            </a:r>
            <a:r>
              <a:rPr lang="fr-FR" dirty="0"/>
              <a:t> « </a:t>
            </a:r>
            <a:r>
              <a:rPr lang="fr-FR" dirty="0" err="1"/>
              <a:t>other</a:t>
            </a:r>
            <a:r>
              <a:rPr lang="fr-FR" dirty="0"/>
              <a:t> cultures » - </a:t>
            </a:r>
            <a:r>
              <a:rPr lang="fr-FR" dirty="0" err="1"/>
              <a:t>threat</a:t>
            </a:r>
            <a:r>
              <a:rPr lang="fr-FR" dirty="0"/>
              <a:t> of </a:t>
            </a:r>
            <a:r>
              <a:rPr lang="fr-FR" dirty="0" err="1"/>
              <a:t>sexual</a:t>
            </a:r>
            <a:r>
              <a:rPr lang="fr-FR" dirty="0"/>
              <a:t> violence </a:t>
            </a:r>
            <a:r>
              <a:rPr lang="fr-FR" dirty="0" err="1"/>
              <a:t>against</a:t>
            </a:r>
            <a:r>
              <a:rPr lang="fr-FR" dirty="0"/>
              <a:t> </a:t>
            </a:r>
            <a:r>
              <a:rPr lang="fr-FR" dirty="0" err="1"/>
              <a:t>European</a:t>
            </a:r>
            <a:r>
              <a:rPr lang="fr-FR" dirty="0"/>
              <a:t> </a:t>
            </a:r>
            <a:r>
              <a:rPr lang="fr-FR" dirty="0" err="1"/>
              <a:t>women</a:t>
            </a:r>
            <a:r>
              <a:rPr lang="fr-FR" dirty="0"/>
              <a:t> (Cologne)</a:t>
            </a:r>
          </a:p>
        </p:txBody>
      </p:sp>
    </p:spTree>
    <p:extLst>
      <p:ext uri="{BB962C8B-B14F-4D97-AF65-F5344CB8AC3E}">
        <p14:creationId xmlns:p14="http://schemas.microsoft.com/office/powerpoint/2010/main" val="2450310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Failed</a:t>
            </a:r>
            <a:r>
              <a:rPr lang="fr-FR" dirty="0"/>
              <a:t> </a:t>
            </a:r>
            <a:r>
              <a:rPr lang="fr-FR" dirty="0" err="1"/>
              <a:t>masculinities</a:t>
            </a:r>
            <a:r>
              <a:rPr lang="fr-FR" dirty="0"/>
              <a:t> (</a:t>
            </a:r>
            <a:r>
              <a:rPr lang="fr-FR" dirty="0" err="1"/>
              <a:t>failure</a:t>
            </a:r>
            <a:r>
              <a:rPr lang="fr-FR" dirty="0"/>
              <a:t> to </a:t>
            </a:r>
            <a:r>
              <a:rPr lang="fr-FR" dirty="0" err="1"/>
              <a:t>fight</a:t>
            </a:r>
            <a:r>
              <a:rPr lang="fr-FR" dirty="0"/>
              <a:t>/</a:t>
            </a:r>
            <a:r>
              <a:rPr lang="fr-FR" dirty="0" err="1"/>
              <a:t>failure</a:t>
            </a:r>
            <a:r>
              <a:rPr lang="fr-FR" dirty="0"/>
              <a:t> to </a:t>
            </a:r>
            <a:r>
              <a:rPr lang="fr-FR" dirty="0" err="1"/>
              <a:t>protect</a:t>
            </a:r>
            <a:r>
              <a:rPr lang="fr-FR" dirty="0"/>
              <a:t>)</a:t>
            </a:r>
          </a:p>
          <a:p>
            <a:r>
              <a:rPr lang="fr-FR" dirty="0" err="1"/>
              <a:t>Reinforcement</a:t>
            </a:r>
            <a:r>
              <a:rPr lang="fr-FR" dirty="0"/>
              <a:t> of </a:t>
            </a:r>
            <a:r>
              <a:rPr lang="fr-FR" dirty="0" err="1"/>
              <a:t>racialised</a:t>
            </a:r>
            <a:r>
              <a:rPr lang="fr-FR" dirty="0"/>
              <a:t> and </a:t>
            </a:r>
            <a:r>
              <a:rPr lang="fr-FR" dirty="0" err="1"/>
              <a:t>sexualised</a:t>
            </a:r>
            <a:r>
              <a:rPr lang="fr-FR" dirty="0"/>
              <a:t> constructions and </a:t>
            </a:r>
            <a:r>
              <a:rPr lang="fr-FR" dirty="0" err="1"/>
              <a:t>representations</a:t>
            </a:r>
            <a:r>
              <a:rPr lang="fr-FR" dirty="0"/>
              <a:t> of </a:t>
            </a:r>
            <a:r>
              <a:rPr lang="fr-FR" dirty="0" err="1"/>
              <a:t>refugees</a:t>
            </a:r>
            <a:r>
              <a:rPr lang="fr-FR" dirty="0"/>
              <a:t> and migrants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391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Women</a:t>
            </a:r>
            <a:r>
              <a:rPr lang="fr-FR" dirty="0"/>
              <a:t> as « </a:t>
            </a:r>
            <a:r>
              <a:rPr lang="fr-FR" dirty="0" err="1"/>
              <a:t>Vulnerable</a:t>
            </a:r>
            <a:r>
              <a:rPr lang="fr-FR" dirty="0"/>
              <a:t> »/</a:t>
            </a:r>
            <a:r>
              <a:rPr lang="fr-FR" dirty="0" err="1"/>
              <a:t>Victims</a:t>
            </a:r>
            <a:r>
              <a:rPr lang="fr-FR" dirty="0"/>
              <a:t>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 err="1"/>
              <a:t>Representations</a:t>
            </a:r>
            <a:r>
              <a:rPr lang="fr-FR" dirty="0"/>
              <a:t> of </a:t>
            </a:r>
            <a:r>
              <a:rPr lang="fr-FR" dirty="0" err="1"/>
              <a:t>women</a:t>
            </a:r>
            <a:r>
              <a:rPr lang="fr-FR" dirty="0"/>
              <a:t> </a:t>
            </a:r>
            <a:r>
              <a:rPr lang="fr-FR" dirty="0" err="1"/>
              <a:t>refugees</a:t>
            </a:r>
            <a:r>
              <a:rPr lang="fr-FR" dirty="0"/>
              <a:t> as « </a:t>
            </a:r>
            <a:r>
              <a:rPr lang="fr-FR" dirty="0" err="1"/>
              <a:t>vulnerable</a:t>
            </a:r>
            <a:r>
              <a:rPr lang="fr-FR" dirty="0"/>
              <a:t> » or « </a:t>
            </a:r>
            <a:r>
              <a:rPr lang="fr-FR" dirty="0" err="1"/>
              <a:t>victims</a:t>
            </a:r>
            <a:r>
              <a:rPr lang="fr-FR" dirty="0"/>
              <a:t> »</a:t>
            </a:r>
          </a:p>
          <a:p>
            <a:r>
              <a:rPr lang="fr-FR" dirty="0" err="1"/>
              <a:t>Vulnerability</a:t>
            </a:r>
            <a:r>
              <a:rPr lang="fr-FR" dirty="0"/>
              <a:t> as </a:t>
            </a:r>
            <a:r>
              <a:rPr lang="fr-FR" dirty="0" err="1"/>
              <a:t>category</a:t>
            </a:r>
            <a:r>
              <a:rPr lang="fr-FR" dirty="0"/>
              <a:t> of </a:t>
            </a:r>
            <a:r>
              <a:rPr lang="fr-FR" dirty="0" err="1"/>
              <a:t>analysis</a:t>
            </a:r>
            <a:r>
              <a:rPr lang="fr-FR" dirty="0"/>
              <a:t> in EU </a:t>
            </a:r>
            <a:r>
              <a:rPr lang="fr-FR" dirty="0" err="1"/>
              <a:t>refugee</a:t>
            </a:r>
            <a:r>
              <a:rPr lang="fr-FR" dirty="0"/>
              <a:t> and </a:t>
            </a:r>
            <a:r>
              <a:rPr lang="fr-FR" dirty="0" err="1"/>
              <a:t>asylum</a:t>
            </a:r>
            <a:r>
              <a:rPr lang="fr-FR" dirty="0"/>
              <a:t> </a:t>
            </a:r>
            <a:r>
              <a:rPr lang="fr-FR" dirty="0" err="1"/>
              <a:t>policies</a:t>
            </a:r>
            <a:r>
              <a:rPr lang="fr-FR" dirty="0"/>
              <a:t> </a:t>
            </a:r>
          </a:p>
          <a:p>
            <a:r>
              <a:rPr lang="fr-FR" dirty="0" err="1"/>
              <a:t>Women</a:t>
            </a:r>
            <a:r>
              <a:rPr lang="fr-FR" dirty="0"/>
              <a:t> travelling </a:t>
            </a:r>
            <a:r>
              <a:rPr lang="fr-FR" dirty="0" err="1"/>
              <a:t>alone</a:t>
            </a:r>
            <a:r>
              <a:rPr lang="fr-FR" dirty="0"/>
              <a:t>, </a:t>
            </a:r>
            <a:r>
              <a:rPr lang="fr-FR" dirty="0" err="1"/>
              <a:t>pregnant</a:t>
            </a:r>
            <a:r>
              <a:rPr lang="fr-FR" dirty="0"/>
              <a:t> </a:t>
            </a:r>
            <a:r>
              <a:rPr lang="fr-FR" dirty="0" err="1"/>
              <a:t>women</a:t>
            </a:r>
            <a:r>
              <a:rPr lang="fr-FR" dirty="0"/>
              <a:t> </a:t>
            </a:r>
            <a:r>
              <a:rPr lang="fr-FR" dirty="0" err="1"/>
              <a:t>etc</a:t>
            </a:r>
            <a:r>
              <a:rPr lang="fr-FR" dirty="0"/>
              <a:t> </a:t>
            </a:r>
            <a:r>
              <a:rPr lang="fr-FR" dirty="0" err="1"/>
              <a:t>automatically</a:t>
            </a:r>
            <a:r>
              <a:rPr lang="fr-FR" dirty="0"/>
              <a:t> </a:t>
            </a:r>
            <a:r>
              <a:rPr lang="fr-FR" dirty="0" err="1"/>
              <a:t>categorised</a:t>
            </a:r>
            <a:r>
              <a:rPr lang="fr-FR" dirty="0"/>
              <a:t> as </a:t>
            </a:r>
            <a:r>
              <a:rPr lang="fr-FR" dirty="0" err="1"/>
              <a:t>vulnerable</a:t>
            </a:r>
            <a:r>
              <a:rPr lang="fr-FR" dirty="0"/>
              <a:t> </a:t>
            </a:r>
          </a:p>
          <a:p>
            <a:r>
              <a:rPr lang="fr-FR" dirty="0" err="1"/>
              <a:t>Vulnerability</a:t>
            </a:r>
            <a:r>
              <a:rPr lang="fr-FR" dirty="0"/>
              <a:t> </a:t>
            </a:r>
            <a:r>
              <a:rPr lang="fr-FR" dirty="0" err="1"/>
              <a:t>can</a:t>
            </a:r>
            <a:r>
              <a:rPr lang="fr-FR" dirty="0"/>
              <a:t>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used</a:t>
            </a:r>
            <a:r>
              <a:rPr lang="fr-FR" dirty="0"/>
              <a:t> </a:t>
            </a:r>
            <a:r>
              <a:rPr lang="fr-FR" dirty="0" err="1"/>
              <a:t>strategically</a:t>
            </a:r>
            <a:r>
              <a:rPr lang="fr-FR" dirty="0"/>
              <a:t> by </a:t>
            </a:r>
            <a:r>
              <a:rPr lang="fr-FR" dirty="0" err="1"/>
              <a:t>women</a:t>
            </a:r>
            <a:r>
              <a:rPr lang="fr-FR" dirty="0"/>
              <a:t> </a:t>
            </a:r>
          </a:p>
          <a:p>
            <a:r>
              <a:rPr lang="fr-FR" dirty="0"/>
              <a:t>But </a:t>
            </a:r>
            <a:r>
              <a:rPr lang="fr-FR" dirty="0" err="1"/>
              <a:t>also</a:t>
            </a:r>
            <a:r>
              <a:rPr lang="fr-FR" dirty="0"/>
              <a:t> </a:t>
            </a:r>
            <a:r>
              <a:rPr lang="fr-FR" dirty="0" err="1"/>
              <a:t>seen</a:t>
            </a:r>
            <a:r>
              <a:rPr lang="fr-FR" dirty="0"/>
              <a:t> as </a:t>
            </a:r>
            <a:r>
              <a:rPr lang="fr-FR" dirty="0" err="1"/>
              <a:t>symbolic</a:t>
            </a:r>
            <a:r>
              <a:rPr lang="fr-FR" dirty="0"/>
              <a:t> violence </a:t>
            </a:r>
          </a:p>
          <a:p>
            <a:r>
              <a:rPr lang="fr-FR" dirty="0" err="1"/>
              <a:t>Vulnerability</a:t>
            </a:r>
            <a:r>
              <a:rPr lang="fr-FR" dirty="0"/>
              <a:t> </a:t>
            </a:r>
            <a:r>
              <a:rPr lang="fr-FR" dirty="0" err="1"/>
              <a:t>associated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religious</a:t>
            </a:r>
            <a:r>
              <a:rPr lang="fr-FR" dirty="0"/>
              <a:t>/</a:t>
            </a:r>
            <a:r>
              <a:rPr lang="fr-FR" dirty="0" err="1"/>
              <a:t>racialised</a:t>
            </a:r>
            <a:r>
              <a:rPr lang="fr-FR" dirty="0"/>
              <a:t> </a:t>
            </a:r>
            <a:r>
              <a:rPr lang="fr-FR" dirty="0" err="1"/>
              <a:t>representations</a:t>
            </a:r>
            <a:r>
              <a:rPr lang="fr-FR" dirty="0"/>
              <a:t>  (« </a:t>
            </a:r>
            <a:r>
              <a:rPr lang="fr-FR" dirty="0" err="1"/>
              <a:t>burkini</a:t>
            </a:r>
            <a:r>
              <a:rPr lang="fr-FR" dirty="0"/>
              <a:t> »)</a:t>
            </a:r>
          </a:p>
          <a:p>
            <a:r>
              <a:rPr lang="fr-FR" dirty="0" err="1"/>
              <a:t>Vulnerability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not an </a:t>
            </a:r>
            <a:r>
              <a:rPr lang="fr-FR" dirty="0" err="1"/>
              <a:t>innate</a:t>
            </a:r>
            <a:r>
              <a:rPr lang="fr-FR" dirty="0"/>
              <a:t> </a:t>
            </a:r>
            <a:r>
              <a:rPr lang="fr-FR" dirty="0" err="1"/>
              <a:t>characteristic</a:t>
            </a:r>
            <a:r>
              <a:rPr lang="fr-FR" dirty="0"/>
              <a:t> but a </a:t>
            </a:r>
            <a:r>
              <a:rPr lang="fr-FR" dirty="0" err="1"/>
              <a:t>produce</a:t>
            </a:r>
            <a:r>
              <a:rPr lang="fr-FR" dirty="0"/>
              <a:t> of </a:t>
            </a:r>
            <a:r>
              <a:rPr lang="fr-FR" dirty="0" err="1"/>
              <a:t>particular</a:t>
            </a:r>
            <a:r>
              <a:rPr lang="fr-FR" dirty="0"/>
              <a:t> conditions </a:t>
            </a:r>
          </a:p>
        </p:txBody>
      </p:sp>
    </p:spTree>
    <p:extLst>
      <p:ext uri="{BB962C8B-B14F-4D97-AF65-F5344CB8AC3E}">
        <p14:creationId xmlns:p14="http://schemas.microsoft.com/office/powerpoint/2010/main" val="1074687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Working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/for </a:t>
            </a:r>
            <a:r>
              <a:rPr lang="fr-FR" dirty="0" err="1"/>
              <a:t>refugees</a:t>
            </a:r>
            <a:r>
              <a:rPr lang="fr-FR" dirty="0"/>
              <a:t>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Ethical</a:t>
            </a:r>
            <a:r>
              <a:rPr lang="fr-FR" dirty="0"/>
              <a:t> issues in </a:t>
            </a:r>
            <a:r>
              <a:rPr lang="fr-FR" dirty="0" err="1"/>
              <a:t>refugee</a:t>
            </a:r>
            <a:r>
              <a:rPr lang="fr-FR" dirty="0"/>
              <a:t> </a:t>
            </a:r>
            <a:r>
              <a:rPr lang="fr-FR" dirty="0" err="1"/>
              <a:t>research</a:t>
            </a:r>
            <a:r>
              <a:rPr lang="fr-FR" dirty="0"/>
              <a:t> </a:t>
            </a:r>
          </a:p>
          <a:p>
            <a:r>
              <a:rPr lang="fr-FR" dirty="0"/>
              <a:t>How to </a:t>
            </a:r>
            <a:r>
              <a:rPr lang="fr-FR" dirty="0" err="1"/>
              <a:t>highlight</a:t>
            </a:r>
            <a:r>
              <a:rPr lang="fr-FR" dirty="0"/>
              <a:t> </a:t>
            </a:r>
            <a:r>
              <a:rPr lang="fr-FR" dirty="0" err="1"/>
              <a:t>insecurities</a:t>
            </a:r>
            <a:r>
              <a:rPr lang="fr-FR" dirty="0"/>
              <a:t> </a:t>
            </a:r>
            <a:r>
              <a:rPr lang="fr-FR" dirty="0" err="1"/>
              <a:t>without</a:t>
            </a:r>
            <a:r>
              <a:rPr lang="fr-FR" dirty="0"/>
              <a:t> « </a:t>
            </a:r>
            <a:r>
              <a:rPr lang="fr-FR" dirty="0" err="1"/>
              <a:t>stealing</a:t>
            </a:r>
            <a:r>
              <a:rPr lang="fr-FR" dirty="0"/>
              <a:t> </a:t>
            </a:r>
            <a:r>
              <a:rPr lang="fr-FR" dirty="0" err="1"/>
              <a:t>voice</a:t>
            </a:r>
            <a:r>
              <a:rPr lang="fr-FR" dirty="0"/>
              <a:t> » of </a:t>
            </a:r>
            <a:r>
              <a:rPr lang="fr-FR" dirty="0" err="1"/>
              <a:t>refugees</a:t>
            </a:r>
            <a:r>
              <a:rPr lang="fr-FR" dirty="0"/>
              <a:t> </a:t>
            </a:r>
          </a:p>
          <a:p>
            <a:r>
              <a:rPr lang="fr-FR" dirty="0" err="1"/>
              <a:t>Research</a:t>
            </a:r>
            <a:r>
              <a:rPr lang="fr-FR" dirty="0"/>
              <a:t> as </a:t>
            </a:r>
            <a:r>
              <a:rPr lang="fr-FR" dirty="0" err="1"/>
              <a:t>activism</a:t>
            </a:r>
            <a:endParaRPr lang="fr-FR" dirty="0"/>
          </a:p>
          <a:p>
            <a:r>
              <a:rPr lang="fr-FR" dirty="0" err="1"/>
              <a:t>Solidarity</a:t>
            </a:r>
            <a:r>
              <a:rPr lang="fr-FR" dirty="0"/>
              <a:t> or </a:t>
            </a:r>
            <a:r>
              <a:rPr lang="fr-FR" dirty="0" err="1"/>
              <a:t>hospitality</a:t>
            </a:r>
            <a:r>
              <a:rPr lang="fr-FR"/>
              <a:t>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90791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Feminist</a:t>
            </a:r>
            <a:r>
              <a:rPr lang="fr-FR" dirty="0"/>
              <a:t> </a:t>
            </a:r>
            <a:r>
              <a:rPr lang="fr-FR" dirty="0" err="1"/>
              <a:t>Dilemmas</a:t>
            </a:r>
            <a:r>
              <a:rPr lang="fr-FR" dirty="0"/>
              <a:t>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err="1"/>
              <a:t>Need</a:t>
            </a:r>
            <a:r>
              <a:rPr lang="fr-FR" dirty="0"/>
              <a:t> to move </a:t>
            </a:r>
            <a:r>
              <a:rPr lang="fr-FR" dirty="0" err="1"/>
              <a:t>away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</a:t>
            </a:r>
            <a:r>
              <a:rPr lang="fr-FR" dirty="0" err="1"/>
              <a:t>categorisations</a:t>
            </a:r>
            <a:r>
              <a:rPr lang="fr-FR" dirty="0"/>
              <a:t> of </a:t>
            </a:r>
            <a:r>
              <a:rPr lang="fr-FR" dirty="0" err="1"/>
              <a:t>women</a:t>
            </a:r>
            <a:r>
              <a:rPr lang="fr-FR" dirty="0"/>
              <a:t> as « </a:t>
            </a:r>
            <a:r>
              <a:rPr lang="fr-FR" dirty="0" err="1"/>
              <a:t>vulnerable</a:t>
            </a:r>
            <a:r>
              <a:rPr lang="fr-FR" dirty="0"/>
              <a:t> »</a:t>
            </a:r>
          </a:p>
          <a:p>
            <a:r>
              <a:rPr lang="fr-FR" dirty="0"/>
              <a:t>But </a:t>
            </a:r>
            <a:r>
              <a:rPr lang="fr-FR" dirty="0" err="1"/>
              <a:t>also</a:t>
            </a:r>
            <a:r>
              <a:rPr lang="fr-FR" dirty="0"/>
              <a:t> </a:t>
            </a:r>
            <a:r>
              <a:rPr lang="fr-FR" dirty="0" err="1"/>
              <a:t>acknowledging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in </a:t>
            </a:r>
            <a:r>
              <a:rPr lang="fr-FR" dirty="0" err="1"/>
              <a:t>various</a:t>
            </a:r>
            <a:r>
              <a:rPr lang="fr-FR" dirty="0"/>
              <a:t> </a:t>
            </a:r>
            <a:r>
              <a:rPr lang="fr-FR" dirty="0" err="1"/>
              <a:t>circumstances</a:t>
            </a:r>
            <a:r>
              <a:rPr lang="fr-FR" dirty="0"/>
              <a:t> </a:t>
            </a:r>
            <a:r>
              <a:rPr lang="fr-FR" dirty="0" err="1"/>
              <a:t>women</a:t>
            </a:r>
            <a:r>
              <a:rPr lang="fr-FR" dirty="0"/>
              <a:t> </a:t>
            </a:r>
            <a:r>
              <a:rPr lang="fr-FR" dirty="0" err="1"/>
              <a:t>may</a:t>
            </a:r>
            <a:r>
              <a:rPr lang="fr-FR" dirty="0"/>
              <a:t> </a:t>
            </a:r>
            <a:r>
              <a:rPr lang="fr-FR" dirty="0" err="1"/>
              <a:t>be</a:t>
            </a:r>
            <a:r>
              <a:rPr lang="fr-FR" dirty="0"/>
              <a:t> more </a:t>
            </a:r>
            <a:r>
              <a:rPr lang="fr-FR" dirty="0" err="1"/>
              <a:t>insecure</a:t>
            </a:r>
            <a:r>
              <a:rPr lang="fr-FR" dirty="0"/>
              <a:t>, </a:t>
            </a:r>
            <a:r>
              <a:rPr lang="fr-FR" dirty="0" err="1"/>
              <a:t>need</a:t>
            </a:r>
            <a:r>
              <a:rPr lang="fr-FR" dirty="0"/>
              <a:t> more protection</a:t>
            </a:r>
          </a:p>
          <a:p>
            <a:r>
              <a:rPr lang="fr-FR" dirty="0"/>
              <a:t>How to </a:t>
            </a:r>
            <a:r>
              <a:rPr lang="fr-FR" dirty="0" err="1"/>
              <a:t>guarantee</a:t>
            </a:r>
            <a:r>
              <a:rPr lang="fr-FR" dirty="0"/>
              <a:t> protection </a:t>
            </a:r>
            <a:r>
              <a:rPr lang="fr-FR" dirty="0" err="1"/>
              <a:t>within</a:t>
            </a:r>
            <a:r>
              <a:rPr lang="fr-FR" dirty="0"/>
              <a:t> </a:t>
            </a:r>
            <a:r>
              <a:rPr lang="fr-FR" dirty="0" err="1"/>
              <a:t>asylum</a:t>
            </a:r>
            <a:r>
              <a:rPr lang="fr-FR" dirty="0"/>
              <a:t> and </a:t>
            </a:r>
            <a:r>
              <a:rPr lang="fr-FR" dirty="0" err="1"/>
              <a:t>refugee</a:t>
            </a:r>
            <a:r>
              <a:rPr lang="fr-FR" dirty="0"/>
              <a:t> </a:t>
            </a:r>
            <a:r>
              <a:rPr lang="fr-FR" dirty="0" err="1"/>
              <a:t>systems</a:t>
            </a:r>
            <a:r>
              <a:rPr lang="fr-FR" dirty="0"/>
              <a:t>, </a:t>
            </a:r>
            <a:r>
              <a:rPr lang="fr-FR" dirty="0" err="1"/>
              <a:t>whilst</a:t>
            </a:r>
            <a:r>
              <a:rPr lang="fr-FR" dirty="0"/>
              <a:t> at the </a:t>
            </a:r>
            <a:r>
              <a:rPr lang="fr-FR" dirty="0" err="1"/>
              <a:t>same</a:t>
            </a:r>
            <a:r>
              <a:rPr lang="fr-FR" dirty="0"/>
              <a:t> time </a:t>
            </a:r>
            <a:r>
              <a:rPr lang="fr-FR" dirty="0" err="1"/>
              <a:t>avoiding</a:t>
            </a:r>
            <a:r>
              <a:rPr lang="fr-FR" dirty="0"/>
              <a:t> </a:t>
            </a:r>
            <a:r>
              <a:rPr lang="fr-FR" dirty="0" err="1"/>
              <a:t>generalising</a:t>
            </a:r>
            <a:r>
              <a:rPr lang="fr-FR" dirty="0"/>
              <a:t> and </a:t>
            </a:r>
            <a:r>
              <a:rPr lang="fr-FR" dirty="0" err="1"/>
              <a:t>totalising</a:t>
            </a:r>
            <a:r>
              <a:rPr lang="fr-FR" dirty="0"/>
              <a:t> </a:t>
            </a:r>
            <a:r>
              <a:rPr lang="fr-FR" dirty="0" err="1"/>
              <a:t>categories</a:t>
            </a:r>
            <a:r>
              <a:rPr lang="fr-FR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522125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1103</TotalTime>
  <Words>222</Words>
  <Application>Microsoft Macintosh PowerPoint</Application>
  <PresentationFormat>On-screen Show (4:3)</PresentationFormat>
  <Paragraphs>46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Thème Office</vt:lpstr>
      <vt:lpstr>Narratives of mobility and insecurity: Listening to the voices of women refugees </vt:lpstr>
      <vt:lpstr>European Refugee « Crisis »</vt:lpstr>
      <vt:lpstr>Security and EU Borders</vt:lpstr>
      <vt:lpstr>« Crisis »: What Crisis</vt:lpstr>
      <vt:lpstr>Gender, Violence and Insecurities for Refugees </vt:lpstr>
      <vt:lpstr>Gendered Representations of Refugees </vt:lpstr>
      <vt:lpstr>PowerPoint Presentation</vt:lpstr>
      <vt:lpstr>Women as « Vulnerable »/Victims </vt:lpstr>
      <vt:lpstr>Working with/for refugees </vt:lpstr>
      <vt:lpstr>Feminist Dilemmas?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Jane</dc:creator>
  <cp:lastModifiedBy>Georgina Elizabeth Colby</cp:lastModifiedBy>
  <cp:revision>14</cp:revision>
  <dcterms:created xsi:type="dcterms:W3CDTF">2017-05-15T05:42:06Z</dcterms:created>
  <dcterms:modified xsi:type="dcterms:W3CDTF">2018-09-05T20:48:54Z</dcterms:modified>
</cp:coreProperties>
</file>